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07"/>
  </p:normalViewPr>
  <p:slideViewPr>
    <p:cSldViewPr snapToGrid="0" snapToObjects="1">
      <p:cViewPr varScale="1">
        <p:scale>
          <a:sx n="109" d="100"/>
          <a:sy n="109" d="100"/>
        </p:scale>
        <p:origin x="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0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9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8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12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259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142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836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167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9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5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136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2/7/23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23" r:id="rId6"/>
    <p:sldLayoutId id="2147483718" r:id="rId7"/>
    <p:sldLayoutId id="2147483719" r:id="rId8"/>
    <p:sldLayoutId id="2147483720" r:id="rId9"/>
    <p:sldLayoutId id="2147483722" r:id="rId10"/>
    <p:sldLayoutId id="214748372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337940BB-FBC4-492E-BD92-3B7B914D0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93A3DF-242E-DD40-B4C2-9E3F654FB0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3988" y="320041"/>
            <a:ext cx="6707084" cy="3892668"/>
          </a:xfrm>
        </p:spPr>
        <p:txBody>
          <a:bodyPr>
            <a:normAutofit/>
          </a:bodyPr>
          <a:lstStyle/>
          <a:p>
            <a:r>
              <a:rPr lang="en-US" dirty="0"/>
              <a:t>Science on </a:t>
            </a:r>
            <a:r>
              <a:rPr lang="en-US" dirty="0" err="1"/>
              <a:t>saturday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662EE1-88D6-724A-87D0-2D66664CC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53699" y="4631161"/>
            <a:ext cx="6707366" cy="1569486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n-GB" sz="2000" b="0" i="0" u="none" strike="noStrike" dirty="0">
                <a:effectLst/>
                <a:latin typeface="Century Gothic" panose="020B0502020202020204" pitchFamily="34" charset="0"/>
              </a:rPr>
              <a:t>Children from ks1 spent Saturday morning as scientists. We created our own volcanoes and then conducted a scientific investigation. The chemical reaction between vinegar and bicarbonate of soda allowed us to see a WOW moment as our volcanoes erupted on the school playground!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44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53987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91AB1E"/>
          </a:solidFill>
          <a:ln w="38100" cap="rnd">
            <a:solidFill>
              <a:srgbClr val="91AB1E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DCBDBAE6-7950-9ED1-6AC5-4CD6190DC1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5335" b="1"/>
          <a:stretch/>
        </p:blipFill>
        <p:spPr>
          <a:xfrm>
            <a:off x="320040" y="1377789"/>
            <a:ext cx="4087368" cy="407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663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Picture 6" descr="A picture containing person&#10;&#10;Description automatically generated">
            <a:extLst>
              <a:ext uri="{FF2B5EF4-FFF2-40B4-BE49-F238E27FC236}">
                <a16:creationId xmlns:a16="http://schemas.microsoft.com/office/drawing/2014/main" id="{20E81EAB-7BF5-1342-8C5E-2A988EC145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186" r="-3" b="8175"/>
          <a:stretch/>
        </p:blipFill>
        <p:spPr>
          <a:xfrm rot="5400000">
            <a:off x="-1168120" y="1532364"/>
            <a:ext cx="6514565" cy="3793268"/>
          </a:xfrm>
          <a:prstGeom prst="rect">
            <a:avLst/>
          </a:prstGeom>
        </p:spPr>
      </p:pic>
      <p:pic>
        <p:nvPicPr>
          <p:cNvPr id="3" name="Picture 2" descr="A group of children in a classroom&#10;&#10;Description automatically generated with low confidence">
            <a:extLst>
              <a:ext uri="{FF2B5EF4-FFF2-40B4-BE49-F238E27FC236}">
                <a16:creationId xmlns:a16="http://schemas.microsoft.com/office/drawing/2014/main" id="{C0C7CFC9-C440-B042-AC7D-CD0FB16156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617" r="-3" b="8137"/>
          <a:stretch/>
        </p:blipFill>
        <p:spPr>
          <a:xfrm rot="5400000">
            <a:off x="2838717" y="1517536"/>
            <a:ext cx="6514565" cy="3822924"/>
          </a:xfrm>
          <a:prstGeom prst="rect">
            <a:avLst/>
          </a:prstGeom>
        </p:spPr>
      </p:pic>
      <p:pic>
        <p:nvPicPr>
          <p:cNvPr id="5" name="Picture 4" descr="A picture containing person&#10;&#10;Description automatically generated">
            <a:extLst>
              <a:ext uri="{FF2B5EF4-FFF2-40B4-BE49-F238E27FC236}">
                <a16:creationId xmlns:a16="http://schemas.microsoft.com/office/drawing/2014/main" id="{4B2B5AB5-803B-2F4F-8D83-E7366EB323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3" b="22244"/>
          <a:stretch/>
        </p:blipFill>
        <p:spPr>
          <a:xfrm rot="5400000">
            <a:off x="6830253" y="1529495"/>
            <a:ext cx="6514565" cy="379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37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F027EB3A-DF05-4A1A-99F5-BE83E7654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oup of children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B5ADE293-8E2F-6A40-AE3E-96F3E330D4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18" r="1" b="13411"/>
          <a:stretch/>
        </p:blipFill>
        <p:spPr>
          <a:xfrm>
            <a:off x="625240" y="10"/>
            <a:ext cx="10941520" cy="6857990"/>
          </a:xfrm>
          <a:custGeom>
            <a:avLst/>
            <a:gdLst/>
            <a:ahLst/>
            <a:cxnLst/>
            <a:rect l="l" t="t" r="r" b="b"/>
            <a:pathLst>
              <a:path w="10941520" h="6858000">
                <a:moveTo>
                  <a:pt x="8510032" y="6464315"/>
                </a:moveTo>
                <a:lnTo>
                  <a:pt x="8508022" y="6467080"/>
                </a:lnTo>
                <a:lnTo>
                  <a:pt x="8511541" y="6467080"/>
                </a:lnTo>
                <a:close/>
                <a:moveTo>
                  <a:pt x="1598122" y="0"/>
                </a:moveTo>
                <a:lnTo>
                  <a:pt x="1763667" y="0"/>
                </a:lnTo>
                <a:lnTo>
                  <a:pt x="1587780" y="143783"/>
                </a:lnTo>
                <a:cubicBezTo>
                  <a:pt x="1205033" y="482859"/>
                  <a:pt x="877118" y="882898"/>
                  <a:pt x="610636" y="1350720"/>
                </a:cubicBezTo>
                <a:cubicBezTo>
                  <a:pt x="356503" y="1792611"/>
                  <a:pt x="193167" y="2280779"/>
                  <a:pt x="130237" y="2786631"/>
                </a:cubicBezTo>
                <a:cubicBezTo>
                  <a:pt x="142310" y="2759217"/>
                  <a:pt x="152875" y="2731298"/>
                  <a:pt x="162431" y="2703128"/>
                </a:cubicBezTo>
                <a:cubicBezTo>
                  <a:pt x="336482" y="2191794"/>
                  <a:pt x="553037" y="1700077"/>
                  <a:pt x="837253" y="1239549"/>
                </a:cubicBezTo>
                <a:cubicBezTo>
                  <a:pt x="1093799" y="823288"/>
                  <a:pt x="1394461" y="450355"/>
                  <a:pt x="1746359" y="127320"/>
                </a:cubicBezTo>
                <a:lnTo>
                  <a:pt x="1893724" y="0"/>
                </a:lnTo>
                <a:lnTo>
                  <a:pt x="8848350" y="0"/>
                </a:lnTo>
                <a:lnTo>
                  <a:pt x="9056324" y="144876"/>
                </a:lnTo>
                <a:cubicBezTo>
                  <a:pt x="9483294" y="455963"/>
                  <a:pt x="9863824" y="818761"/>
                  <a:pt x="10176586" y="1256400"/>
                </a:cubicBezTo>
                <a:cubicBezTo>
                  <a:pt x="10512361" y="1725731"/>
                  <a:pt x="10733697" y="2243102"/>
                  <a:pt x="10817449" y="2834418"/>
                </a:cubicBezTo>
                <a:cubicBezTo>
                  <a:pt x="10838678" y="2662129"/>
                  <a:pt x="10840364" y="2487979"/>
                  <a:pt x="10822480" y="2315287"/>
                </a:cubicBezTo>
                <a:cubicBezTo>
                  <a:pt x="10791218" y="1992617"/>
                  <a:pt x="10694231" y="1679754"/>
                  <a:pt x="10537512" y="1395993"/>
                </a:cubicBezTo>
                <a:cubicBezTo>
                  <a:pt x="10298320" y="958605"/>
                  <a:pt x="9956508" y="613523"/>
                  <a:pt x="9560871" y="318241"/>
                </a:cubicBezTo>
                <a:cubicBezTo>
                  <a:pt x="9444104" y="231090"/>
                  <a:pt x="9324272" y="149552"/>
                  <a:pt x="9201772" y="72906"/>
                </a:cubicBezTo>
                <a:lnTo>
                  <a:pt x="9075150" y="0"/>
                </a:lnTo>
                <a:lnTo>
                  <a:pt x="9285407" y="0"/>
                </a:lnTo>
                <a:lnTo>
                  <a:pt x="9397484" y="71361"/>
                </a:lnTo>
                <a:cubicBezTo>
                  <a:pt x="9466827" y="117668"/>
                  <a:pt x="9535310" y="165633"/>
                  <a:pt x="9602874" y="215370"/>
                </a:cubicBezTo>
                <a:cubicBezTo>
                  <a:pt x="10023914" y="525240"/>
                  <a:pt x="10385847" y="889941"/>
                  <a:pt x="10637867" y="1353234"/>
                </a:cubicBezTo>
                <a:cubicBezTo>
                  <a:pt x="10800070" y="1650452"/>
                  <a:pt x="10899948" y="1977650"/>
                  <a:pt x="10931388" y="2314785"/>
                </a:cubicBezTo>
                <a:cubicBezTo>
                  <a:pt x="10955282" y="2563032"/>
                  <a:pt x="10933651" y="2807506"/>
                  <a:pt x="10900451" y="3053742"/>
                </a:cubicBezTo>
                <a:cubicBezTo>
                  <a:pt x="10885435" y="3187448"/>
                  <a:pt x="10884932" y="3322363"/>
                  <a:pt x="10898943" y="3456170"/>
                </a:cubicBezTo>
                <a:cubicBezTo>
                  <a:pt x="10947233" y="3973163"/>
                  <a:pt x="10817200" y="4491137"/>
                  <a:pt x="10530470" y="4924023"/>
                </a:cubicBezTo>
                <a:cubicBezTo>
                  <a:pt x="10288786" y="5294609"/>
                  <a:pt x="9971700" y="5610087"/>
                  <a:pt x="9599856" y="5849858"/>
                </a:cubicBezTo>
                <a:cubicBezTo>
                  <a:pt x="9239936" y="6085530"/>
                  <a:pt x="8898626" y="6347611"/>
                  <a:pt x="8538202" y="6581772"/>
                </a:cubicBezTo>
                <a:cubicBezTo>
                  <a:pt x="8391505" y="6677034"/>
                  <a:pt x="8242088" y="6766009"/>
                  <a:pt x="8089708" y="6848031"/>
                </a:cubicBezTo>
                <a:lnTo>
                  <a:pt x="8070163" y="6858000"/>
                </a:lnTo>
                <a:lnTo>
                  <a:pt x="7820508" y="6858000"/>
                </a:lnTo>
                <a:lnTo>
                  <a:pt x="7828138" y="6854555"/>
                </a:lnTo>
                <a:cubicBezTo>
                  <a:pt x="8053199" y="6743844"/>
                  <a:pt x="8273670" y="6617740"/>
                  <a:pt x="8490666" y="6479908"/>
                </a:cubicBezTo>
                <a:cubicBezTo>
                  <a:pt x="8262100" y="6578755"/>
                  <a:pt x="8030908" y="6668688"/>
                  <a:pt x="7797512" y="6751240"/>
                </a:cubicBezTo>
                <a:lnTo>
                  <a:pt x="7480620" y="6858000"/>
                </a:lnTo>
                <a:lnTo>
                  <a:pt x="3015004" y="6858000"/>
                </a:lnTo>
                <a:lnTo>
                  <a:pt x="2781763" y="6750793"/>
                </a:lnTo>
                <a:cubicBezTo>
                  <a:pt x="2466140" y="6597870"/>
                  <a:pt x="2163376" y="6418916"/>
                  <a:pt x="1876018" y="6208522"/>
                </a:cubicBezTo>
                <a:cubicBezTo>
                  <a:pt x="1280928" y="5772643"/>
                  <a:pt x="784936" y="5247977"/>
                  <a:pt x="442370" y="4589004"/>
                </a:cubicBezTo>
                <a:cubicBezTo>
                  <a:pt x="256073" y="4234615"/>
                  <a:pt x="132829" y="3850522"/>
                  <a:pt x="78174" y="3453907"/>
                </a:cubicBezTo>
                <a:cubicBezTo>
                  <a:pt x="68264" y="3386374"/>
                  <a:pt x="52872" y="3319746"/>
                  <a:pt x="32147" y="3254704"/>
                </a:cubicBezTo>
                <a:cubicBezTo>
                  <a:pt x="-18158" y="3091722"/>
                  <a:pt x="-48" y="2927731"/>
                  <a:pt x="23343" y="2765252"/>
                </a:cubicBezTo>
                <a:cubicBezTo>
                  <a:pt x="165073" y="1773582"/>
                  <a:pt x="613178" y="955032"/>
                  <a:pt x="1299417" y="27438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26270802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RegularSeedRightStep">
      <a:dk1>
        <a:srgbClr val="000000"/>
      </a:dk1>
      <a:lt1>
        <a:srgbClr val="FFFFFF"/>
      </a:lt1>
      <a:dk2>
        <a:srgbClr val="1C311C"/>
      </a:dk2>
      <a:lt2>
        <a:srgbClr val="F1F0F3"/>
      </a:lt2>
      <a:accent1>
        <a:srgbClr val="91AB1E"/>
      </a:accent1>
      <a:accent2>
        <a:srgbClr val="55B614"/>
      </a:accent2>
      <a:accent3>
        <a:srgbClr val="21BA23"/>
      </a:accent3>
      <a:accent4>
        <a:srgbClr val="14B85A"/>
      </a:accent4>
      <a:accent5>
        <a:srgbClr val="20B59E"/>
      </a:accent5>
      <a:accent6>
        <a:srgbClr val="17A3D5"/>
      </a:accent6>
      <a:hlink>
        <a:srgbClr val="7967CC"/>
      </a:hlink>
      <a:folHlink>
        <a:srgbClr val="7F7F7F"/>
      </a:folHlink>
    </a:clrScheme>
    <a:fontScheme name="Custom 2">
      <a:majorFont>
        <a:latin typeface="The Serif Hand Black"/>
        <a:ea typeface=""/>
        <a:cs typeface=""/>
      </a:majorFont>
      <a:minorFont>
        <a:latin typeface="The Han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{75B4F964-08C0-CC4D-BD77-632870AA3968}tf10001120</Template>
  <TotalTime>6</TotalTime>
  <Words>49</Words>
  <Application>Microsoft Macintosh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The Hand Bold</vt:lpstr>
      <vt:lpstr>The Serif Hand Black</vt:lpstr>
      <vt:lpstr>SketchyVTI</vt:lpstr>
      <vt:lpstr>Science on saturday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on saturday</dc:title>
  <dc:creator>J Mawdsley</dc:creator>
  <cp:lastModifiedBy>J Mawdsley</cp:lastModifiedBy>
  <cp:revision>4</cp:revision>
  <dcterms:created xsi:type="dcterms:W3CDTF">2023-02-06T20:26:00Z</dcterms:created>
  <dcterms:modified xsi:type="dcterms:W3CDTF">2023-02-07T09:29:43Z</dcterms:modified>
</cp:coreProperties>
</file>