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07"/>
  </p:normalViewPr>
  <p:slideViewPr>
    <p:cSldViewPr snapToGrid="0" snapToObjects="1">
      <p:cViewPr varScale="1">
        <p:scale>
          <a:sx n="109" d="100"/>
          <a:sy n="109" d="100"/>
        </p:scale>
        <p:origin x="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3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6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1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3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0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9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30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1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4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Tuesday, February 7,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5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Tuesday, February 7, 2023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7107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6F292AA-C8DB-4CAA-97C9-456CF8540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ain brush and palette">
            <a:extLst>
              <a:ext uri="{FF2B5EF4-FFF2-40B4-BE49-F238E27FC236}">
                <a16:creationId xmlns:a16="http://schemas.microsoft.com/office/drawing/2014/main" id="{C94F29CD-88B9-09CE-E0DE-8B06F234DC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32" r="47412" b="-1"/>
          <a:stretch/>
        </p:blipFill>
        <p:spPr>
          <a:xfrm>
            <a:off x="-1" y="10"/>
            <a:ext cx="458790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065953-3D69-4CD4-80C3-DF10DEB4C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902" y="-429"/>
            <a:ext cx="7604097" cy="6857571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73000"/>
                </a:schemeClr>
              </a:gs>
              <a:gs pos="10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B36DB5-F10D-4EDB-87E2-ECB9301FF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901" y="0"/>
            <a:ext cx="7604097" cy="68580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8000">
                <a:schemeClr val="accent2">
                  <a:alpha val="66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6F195D-95DC-419E-BBC1-E2B601A60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599847" y="4355164"/>
            <a:ext cx="7592151" cy="2502836"/>
          </a:xfrm>
          <a:prstGeom prst="rect">
            <a:avLst/>
          </a:prstGeom>
          <a:gradFill>
            <a:gsLst>
              <a:gs pos="22000">
                <a:schemeClr val="accent6">
                  <a:alpha val="39000"/>
                </a:schemeClr>
              </a:gs>
              <a:gs pos="82000">
                <a:schemeClr val="accent5">
                  <a:alpha val="19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56CF5B-1DAD-4912-86B9-FCA733692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704304">
            <a:off x="6080918" y="830588"/>
            <a:ext cx="4998441" cy="4998441"/>
          </a:xfrm>
          <a:prstGeom prst="ellipse">
            <a:avLst/>
          </a:pr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18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D54D34-5D81-D348-8F2B-531D99E5D9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5425" y="768485"/>
            <a:ext cx="6133656" cy="3169674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Art on </a:t>
            </a:r>
            <a:r>
              <a:rPr lang="en-US" dirty="0" err="1">
                <a:solidFill>
                  <a:schemeClr val="bg1"/>
                </a:solidFill>
              </a:rPr>
              <a:t>saturday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FC4E23-9459-9C4A-907E-AC27817092EF}"/>
              </a:ext>
            </a:extLst>
          </p:cNvPr>
          <p:cNvSpPr txBox="1"/>
          <p:nvPr/>
        </p:nvSpPr>
        <p:spPr>
          <a:xfrm>
            <a:off x="5275425" y="4232031"/>
            <a:ext cx="63304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0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In Saturday Art, we looked at the artist Jasper Johns (1930-present) and focused on his work called ‘Flag’.  We created our own flag painting in a similar style and also a new flag for Churchfields Primary School.  We also explored improving our painting techniques.</a:t>
            </a:r>
            <a:endParaRPr lang="en-US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17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142EC049-6246-4910-8813-CE2F7A1D8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9CDD650-026F-469B-B901-A9BDBCAD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453" y="-27162"/>
            <a:ext cx="12207698" cy="1578950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9CA0E5-57A7-4351-824F-74906E035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261447" y="-3302065"/>
            <a:ext cx="1578950" cy="8128756"/>
          </a:xfrm>
          <a:prstGeom prst="rect">
            <a:avLst/>
          </a:prstGeom>
          <a:gradFill>
            <a:gsLst>
              <a:gs pos="20000">
                <a:schemeClr val="accent2">
                  <a:alpha val="63000"/>
                </a:schemeClr>
              </a:gs>
              <a:gs pos="100000">
                <a:schemeClr val="accent4">
                  <a:alpha val="39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B41C9D-FAD6-42BF-A9D1-66531A9CF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7935" y="-27164"/>
            <a:ext cx="8171335" cy="1577666"/>
          </a:xfrm>
          <a:prstGeom prst="rect">
            <a:avLst/>
          </a:prstGeom>
          <a:gradFill>
            <a:gsLst>
              <a:gs pos="0">
                <a:schemeClr val="accent5">
                  <a:alpha val="64000"/>
                </a:schemeClr>
              </a:gs>
              <a:gs pos="80000">
                <a:schemeClr val="accent6">
                  <a:alpha val="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hild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CCC18AED-CFDD-2040-9F0C-19C3F2A211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92" r="18796" b="1"/>
          <a:stretch/>
        </p:blipFill>
        <p:spPr>
          <a:xfrm>
            <a:off x="8115301" y="1551358"/>
            <a:ext cx="4083426" cy="5305786"/>
          </a:xfrm>
          <a:prstGeom prst="rect">
            <a:avLst/>
          </a:prstGeom>
        </p:spPr>
      </p:pic>
      <p:pic>
        <p:nvPicPr>
          <p:cNvPr id="7" name="Picture 6" descr="A picture containing text, person, indoor, child&#10;&#10;Description automatically generated">
            <a:extLst>
              <a:ext uri="{FF2B5EF4-FFF2-40B4-BE49-F238E27FC236}">
                <a16:creationId xmlns:a16="http://schemas.microsoft.com/office/drawing/2014/main" id="{FC6314AF-0C92-544B-9560-264B806885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15506"/>
          <a:stretch/>
        </p:blipFill>
        <p:spPr>
          <a:xfrm>
            <a:off x="-13454" y="1551786"/>
            <a:ext cx="8128755" cy="530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27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42EC049-6246-4910-8813-CE2F7A1D8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CDD650-026F-469B-B901-A9BDBCAD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453" y="-27162"/>
            <a:ext cx="12207698" cy="1578950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9CA0E5-57A7-4351-824F-74906E035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261447" y="-3302065"/>
            <a:ext cx="1578950" cy="8128756"/>
          </a:xfrm>
          <a:prstGeom prst="rect">
            <a:avLst/>
          </a:prstGeom>
          <a:gradFill>
            <a:gsLst>
              <a:gs pos="20000">
                <a:schemeClr val="accent2">
                  <a:alpha val="63000"/>
                </a:schemeClr>
              </a:gs>
              <a:gs pos="100000">
                <a:schemeClr val="accent4">
                  <a:alpha val="39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B41C9D-FAD6-42BF-A9D1-66531A9CF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7935" y="-27164"/>
            <a:ext cx="8171335" cy="1577666"/>
          </a:xfrm>
          <a:prstGeom prst="rect">
            <a:avLst/>
          </a:prstGeom>
          <a:gradFill>
            <a:gsLst>
              <a:gs pos="0">
                <a:schemeClr val="accent5">
                  <a:alpha val="64000"/>
                </a:schemeClr>
              </a:gs>
              <a:gs pos="80000">
                <a:schemeClr val="accent6">
                  <a:alpha val="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D4BA6011-7773-AE41-9CE0-EFCA9023A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13" r="3" b="8809"/>
          <a:stretch/>
        </p:blipFill>
        <p:spPr>
          <a:xfrm>
            <a:off x="8115301" y="1551358"/>
            <a:ext cx="4083426" cy="5305786"/>
          </a:xfrm>
          <a:prstGeom prst="rect">
            <a:avLst/>
          </a:prstGeom>
        </p:spPr>
      </p:pic>
      <p:pic>
        <p:nvPicPr>
          <p:cNvPr id="5" name="Content Placeholder 4" descr="A child sitting at a desk writing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41EA7A90-653E-3A45-8BC5-C82D9CACD4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7699" r="1" b="7276"/>
          <a:stretch/>
        </p:blipFill>
        <p:spPr>
          <a:xfrm>
            <a:off x="-13454" y="1551786"/>
            <a:ext cx="8128755" cy="530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90410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RegularSeedRightStep">
      <a:dk1>
        <a:srgbClr val="000000"/>
      </a:dk1>
      <a:lt1>
        <a:srgbClr val="FFFFFF"/>
      </a:lt1>
      <a:dk2>
        <a:srgbClr val="1C2431"/>
      </a:dk2>
      <a:lt2>
        <a:srgbClr val="F3F2F0"/>
      </a:lt2>
      <a:accent1>
        <a:srgbClr val="4D7BC3"/>
      </a:accent1>
      <a:accent2>
        <a:srgbClr val="4643B5"/>
      </a:accent2>
      <a:accent3>
        <a:srgbClr val="814DC3"/>
      </a:accent3>
      <a:accent4>
        <a:srgbClr val="A13BB1"/>
      </a:accent4>
      <a:accent5>
        <a:srgbClr val="C34DA2"/>
      </a:accent5>
      <a:accent6>
        <a:srgbClr val="B13B5F"/>
      </a:accent6>
      <a:hlink>
        <a:srgbClr val="B0823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{75B4F964-08C0-CC4D-BD77-632870AA3968}tf10001120</Template>
  <TotalTime>5</TotalTime>
  <Words>54</Words>
  <Application>Microsoft Macintosh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Avenir Next LT Pro</vt:lpstr>
      <vt:lpstr>Century Gothic</vt:lpstr>
      <vt:lpstr>GradientRiseVTI</vt:lpstr>
      <vt:lpstr>Art on saturday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on saturday</dc:title>
  <dc:creator>J Mawdsley</dc:creator>
  <cp:lastModifiedBy>J Mawdsley</cp:lastModifiedBy>
  <cp:revision>3</cp:revision>
  <dcterms:created xsi:type="dcterms:W3CDTF">2023-02-06T20:22:46Z</dcterms:created>
  <dcterms:modified xsi:type="dcterms:W3CDTF">2023-02-07T09:29:22Z</dcterms:modified>
</cp:coreProperties>
</file>